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00B6-7E97-4C17-98A1-8A86DCD1466E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F159C-21E5-4650-B71C-40E51AA4E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c/Baptism_of_Virginia_Dare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 </a:t>
            </a:r>
            <a:r>
              <a:rPr lang="en-US" dirty="0" smtClean="0"/>
              <a:t>England’s Colonial 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1590-1750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Roanoke A Failure</a:t>
            </a:r>
            <a:endParaRPr lang="en-US" dirty="0"/>
          </a:p>
        </p:txBody>
      </p:sp>
      <p:pic>
        <p:nvPicPr>
          <p:cNvPr id="4" name="il_fi" descr="http://www.east-buc.k12.ia.us/00_01/ca/roa1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4038600" cy="2793887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1580s </a:t>
            </a:r>
            <a:r>
              <a:rPr lang="en-US" dirty="0" smtClean="0"/>
              <a:t>– Unknown</a:t>
            </a:r>
          </a:p>
          <a:p>
            <a:r>
              <a:rPr lang="en-US" dirty="0" smtClean="0"/>
              <a:t>Sir Walter Raleigh sent by Elizabeth I</a:t>
            </a:r>
          </a:p>
          <a:p>
            <a:r>
              <a:rPr lang="en-US" dirty="0" smtClean="0"/>
              <a:t>When he returned the colony was gone.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File:Baptism of Virginia Dare.jpe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91000"/>
            <a:ext cx="4495800" cy="227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reinep.files.wordpress.com/2010/03/roanoke-colony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962400"/>
            <a:ext cx="33242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Jamestown, 1607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the settlers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Located in a marshy and humid local.  Disease almost wiped them out.</a:t>
            </a:r>
          </a:p>
          <a:p>
            <a:r>
              <a:rPr lang="en-US" dirty="0" smtClean="0"/>
              <a:t>Saved by tobacco</a:t>
            </a:r>
          </a:p>
          <a:p>
            <a:r>
              <a:rPr lang="en-US" dirty="0" smtClean="0"/>
              <a:t>John Smith / Pocahontas/ John Rolfe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Slaves Arrive 1619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same time as women</a:t>
            </a:r>
          </a:p>
          <a:p>
            <a:r>
              <a:rPr lang="en-US" dirty="0" smtClean="0"/>
              <a:t>British were making $$$$$$$ from the slave trade.</a:t>
            </a:r>
            <a:endParaRPr lang="en-US" dirty="0"/>
          </a:p>
        </p:txBody>
      </p:sp>
      <p:pic>
        <p:nvPicPr>
          <p:cNvPr id="1026" name="Picture 2" descr="C:\Documents and Settings\emeador\Local Settings\Temporary Internet Files\Content.IE5\T2RI36OZ\MC9001501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0"/>
            <a:ext cx="4998525" cy="3335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Plymouth, 1620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the settlers</a:t>
            </a:r>
          </a:p>
          <a:p>
            <a:endParaRPr lang="en-US" dirty="0" smtClean="0"/>
          </a:p>
          <a:p>
            <a:r>
              <a:rPr lang="en-US" dirty="0" smtClean="0"/>
              <a:t>A group of religious Separatists known as Pilgrims.  Had to rely on help from the Native Americans</a:t>
            </a:r>
          </a:p>
          <a:p>
            <a:endParaRPr lang="en-US" dirty="0"/>
          </a:p>
        </p:txBody>
      </p:sp>
      <p:pic>
        <p:nvPicPr>
          <p:cNvPr id="4" name="il_fi" descr="http://teachinghistory.org/files/plimothpla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343400"/>
            <a:ext cx="45148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Massachusetts Bay Colony, 1629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Founded by Puritans</a:t>
            </a:r>
          </a:p>
          <a:p>
            <a:r>
              <a:rPr lang="en-US" dirty="0" smtClean="0"/>
              <a:t>“City on a Hill” where the will of God would be manifested.</a:t>
            </a:r>
          </a:p>
          <a:p>
            <a:r>
              <a:rPr lang="en-US" dirty="0" smtClean="0"/>
              <a:t>Religious dissent was not tolerated in this colony.</a:t>
            </a:r>
          </a:p>
          <a:p>
            <a:r>
              <a:rPr lang="en-US" dirty="0" smtClean="0"/>
              <a:t>Those thrown out founded the other New England colonies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" name="il_fi" descr="http://s3.hubimg.com/u/1974130_f5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40195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Salem Witch Trials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Demonstrated the social conflict present in the American colonies.</a:t>
            </a:r>
            <a:endParaRPr lang="en-US" dirty="0"/>
          </a:p>
        </p:txBody>
      </p:sp>
      <p:pic>
        <p:nvPicPr>
          <p:cNvPr id="7" name="il_fi" descr="http://media.smithsonianmag.com/images/salem6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971800"/>
            <a:ext cx="5943600" cy="282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Colonies Followed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Southern:	Virginia		</a:t>
            </a:r>
            <a:r>
              <a:rPr lang="en-US" dirty="0"/>
              <a:t>	</a:t>
            </a:r>
            <a:r>
              <a:rPr lang="en-US" dirty="0" smtClean="0"/>
              <a:t>	Maryland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North Carolina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South Carolina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Georgia	</a:t>
            </a:r>
          </a:p>
          <a:p>
            <a:pPr>
              <a:buNone/>
            </a:pPr>
            <a:r>
              <a:rPr lang="en-US" dirty="0" smtClean="0"/>
              <a:t>Middle:  	New York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New Jersey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Pennsylvania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Delaware</a:t>
            </a:r>
          </a:p>
          <a:p>
            <a:pPr>
              <a:buNone/>
            </a:pPr>
            <a:r>
              <a:rPr lang="en-US" dirty="0" smtClean="0"/>
              <a:t>New England:	Massachusetts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Rhode island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Connecticut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New Hampshire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</p:txBody>
      </p:sp>
      <p:pic>
        <p:nvPicPr>
          <p:cNvPr id="8" name="il_fi" descr="http://www.elcivics.com/images/13-colonies-map-1775-usa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3310" y="1600200"/>
            <a:ext cx="36483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2.  England’s Colonial Experiments</vt:lpstr>
      <vt:lpstr>Roanoke A Failure</vt:lpstr>
      <vt:lpstr>Jamestown, 1607</vt:lpstr>
      <vt:lpstr>First Slaves Arrive 1619</vt:lpstr>
      <vt:lpstr>Plymouth, 1620</vt:lpstr>
      <vt:lpstr>Massachusetts Bay Colony, 1629</vt:lpstr>
      <vt:lpstr>Salem Witch Trials</vt:lpstr>
      <vt:lpstr>Other Colonies Followed</vt:lpstr>
    </vt:vector>
  </TitlesOfParts>
  <Company>DeSoto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Colonies</dc:title>
  <dc:creator>DeSoto ISD</dc:creator>
  <cp:lastModifiedBy>DeSoto ISD</cp:lastModifiedBy>
  <cp:revision>10</cp:revision>
  <dcterms:created xsi:type="dcterms:W3CDTF">2013-08-27T21:35:58Z</dcterms:created>
  <dcterms:modified xsi:type="dcterms:W3CDTF">2013-08-29T13:40:53Z</dcterms:modified>
</cp:coreProperties>
</file>