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B1C817-9A11-43D5-B071-F27EAECBC44A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C636ED-8EA6-41C5-A7F7-4213B1FB3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smtClean="0"/>
              <a:t>Putting Down Roots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1620-1700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Farming ranges from subsistence to plantations of over 2000 acres.</a:t>
            </a:r>
          </a:p>
          <a:p>
            <a:r>
              <a:rPr lang="en-US" dirty="0" smtClean="0"/>
              <a:t>Tobacco, rice, indigo, tar</a:t>
            </a:r>
          </a:p>
          <a:p>
            <a:r>
              <a:rPr lang="en-US" dirty="0" smtClean="0"/>
              <a:t>Aristocratic hierarchy (also slaves)</a:t>
            </a:r>
          </a:p>
          <a:p>
            <a:r>
              <a:rPr lang="en-US" dirty="0" smtClean="0"/>
              <a:t>Very English</a:t>
            </a:r>
          </a:p>
          <a:p>
            <a:r>
              <a:rPr lang="en-US" dirty="0" smtClean="0"/>
              <a:t>Great Wealth and Extreme poverty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" name="il_fi" descr="http://t1.gstatic.com/images?q=tbn:ANd9GcR-DDt3CzEVq7Z5WX8QrXWuL8hIO0Em_0q7gSrNtH4YT9OXmvWNhL7LYNG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4290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of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Controllable labor supplied by the English who made lots of $$$$$$$</a:t>
            </a:r>
          </a:p>
          <a:p>
            <a:r>
              <a:rPr lang="en-US" dirty="0" smtClean="0"/>
              <a:t>Legal in all the colonies</a:t>
            </a:r>
          </a:p>
          <a:p>
            <a:r>
              <a:rPr lang="en-US" dirty="0" smtClean="0"/>
              <a:t>As time passed more controls were placed on the population</a:t>
            </a:r>
          </a:p>
          <a:p>
            <a:r>
              <a:rPr lang="en-US" dirty="0" smtClean="0"/>
              <a:t>The larger the slave population, the more isolated the slaves became.</a:t>
            </a:r>
          </a:p>
          <a:p>
            <a:r>
              <a:rPr lang="en-US" dirty="0" smtClean="0"/>
              <a:t>Treatment varied from location to location.</a:t>
            </a:r>
            <a:endParaRPr lang="en-US" dirty="0"/>
          </a:p>
        </p:txBody>
      </p:sp>
      <p:pic>
        <p:nvPicPr>
          <p:cNvPr id="1026" name="Picture 2" descr="C:\Documents and Settings\emeador\Local Settings\Temporary Internet Files\Content.IE5\W0N5QG8V\MC9001500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91000"/>
            <a:ext cx="2799030" cy="215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importation of African slaves became increasingly important for the continued economic growth of several southern colonies. </a:t>
            </a:r>
            <a:endParaRPr lang="en-US" dirty="0"/>
          </a:p>
        </p:txBody>
      </p:sp>
      <p:pic>
        <p:nvPicPr>
          <p:cNvPr id="4" name="il_fi" descr="http://mediamatters.org/static/images/item/making_of_america-slaver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438400"/>
            <a:ext cx="4191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Stono</a:t>
            </a:r>
            <a:r>
              <a:rPr lang="en-US" dirty="0" smtClean="0"/>
              <a:t>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called Cato’s Conspiracy or Rebellion.</a:t>
            </a:r>
          </a:p>
          <a:p>
            <a:r>
              <a:rPr lang="en-US" dirty="0" smtClean="0"/>
              <a:t>First armed slave rebellion.</a:t>
            </a:r>
          </a:p>
          <a:p>
            <a:r>
              <a:rPr lang="en-US" dirty="0" smtClean="0"/>
              <a:t>When it was over, the controls tightened across the colonies.</a:t>
            </a:r>
            <a:endParaRPr lang="en-US" dirty="0"/>
          </a:p>
        </p:txBody>
      </p:sp>
      <p:pic>
        <p:nvPicPr>
          <p:cNvPr id="4" name="il_fi" descr="http://southernnationalist.com/blog/wp-content/uploads/2012/05/Stono-Rebellion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971800"/>
            <a:ext cx="31718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England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Families are the center of a God ordained society</a:t>
            </a:r>
          </a:p>
          <a:p>
            <a:r>
              <a:rPr lang="en-US" dirty="0" smtClean="0"/>
              <a:t>Rapid population growth</a:t>
            </a:r>
          </a:p>
          <a:p>
            <a:r>
              <a:rPr lang="en-US" dirty="0" smtClean="0"/>
              <a:t>Grandparents was grandchildren grow</a:t>
            </a:r>
          </a:p>
          <a:p>
            <a:r>
              <a:rPr lang="en-US" dirty="0" smtClean="0"/>
              <a:t>Rocky soil, small farms</a:t>
            </a:r>
          </a:p>
          <a:p>
            <a:r>
              <a:rPr lang="en-US" dirty="0" smtClean="0"/>
              <a:t>Early growth of industry</a:t>
            </a:r>
          </a:p>
          <a:p>
            <a:r>
              <a:rPr lang="en-US" dirty="0" smtClean="0"/>
              <a:t>Logging, shipbuilding, fishing,</a:t>
            </a:r>
          </a:p>
          <a:p>
            <a:pPr>
              <a:buNone/>
            </a:pPr>
            <a:r>
              <a:rPr lang="en-US" dirty="0" smtClean="0"/>
              <a:t>   trading and rum-distilling.</a:t>
            </a:r>
          </a:p>
          <a:p>
            <a:r>
              <a:rPr lang="en-US" dirty="0" smtClean="0"/>
              <a:t>More equality and social mobility</a:t>
            </a:r>
            <a:endParaRPr lang="en-US" dirty="0"/>
          </a:p>
        </p:txBody>
      </p:sp>
      <p:pic>
        <p:nvPicPr>
          <p:cNvPr id="2050" name="Picture 2" descr="C:\Documents and Settings\emeador\Local Settings\Temporary Internet Files\Content.IE5\KC59LIIX\MC9000488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048000"/>
            <a:ext cx="2259846" cy="2921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New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 in the household</a:t>
            </a:r>
          </a:p>
          <a:p>
            <a:r>
              <a:rPr lang="en-US" dirty="0" smtClean="0"/>
              <a:t>Do not have full legal rights</a:t>
            </a:r>
          </a:p>
          <a:p>
            <a:r>
              <a:rPr lang="en-US" dirty="0" smtClean="0"/>
              <a:t>Largest population in churches</a:t>
            </a:r>
          </a:p>
          <a:p>
            <a:r>
              <a:rPr lang="en-US" dirty="0" smtClean="0"/>
              <a:t>Filled gender roles</a:t>
            </a:r>
          </a:p>
          <a:p>
            <a:r>
              <a:rPr lang="en-US" dirty="0" smtClean="0"/>
              <a:t>More freedom then women</a:t>
            </a:r>
          </a:p>
          <a:p>
            <a:pPr>
              <a:buNone/>
            </a:pPr>
            <a:r>
              <a:rPr lang="en-US" dirty="0" smtClean="0"/>
              <a:t>   in later years.</a:t>
            </a:r>
          </a:p>
          <a:p>
            <a:r>
              <a:rPr lang="en-US" dirty="0" smtClean="0"/>
              <a:t>Work done at home and all</a:t>
            </a:r>
          </a:p>
          <a:p>
            <a:pPr>
              <a:buNone/>
            </a:pPr>
            <a:r>
              <a:rPr lang="en-US" dirty="0" smtClean="0"/>
              <a:t>   participated.</a:t>
            </a:r>
          </a:p>
        </p:txBody>
      </p:sp>
      <p:pic>
        <p:nvPicPr>
          <p:cNvPr id="3074" name="Picture 2" descr="C:\Documents and Settings\emeador\Local Settings\Temporary Internet Files\Content.IE5\BP50UGRQ\MC9002856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448761"/>
            <a:ext cx="2438400" cy="3643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diverse of all the colonies</a:t>
            </a:r>
          </a:p>
          <a:p>
            <a:r>
              <a:rPr lang="en-US" dirty="0" smtClean="0"/>
              <a:t>Small farms with rich soil.</a:t>
            </a:r>
          </a:p>
          <a:p>
            <a:r>
              <a:rPr lang="en-US" dirty="0" smtClean="0"/>
              <a:t>Larger towns as trading centers</a:t>
            </a:r>
          </a:p>
          <a:p>
            <a:r>
              <a:rPr lang="en-US" dirty="0" smtClean="0"/>
              <a:t>Wheat, corn and iron-making</a:t>
            </a:r>
          </a:p>
          <a:p>
            <a:r>
              <a:rPr lang="en-US" dirty="0" smtClean="0"/>
              <a:t>Focused on shipping and fishing</a:t>
            </a:r>
          </a:p>
          <a:p>
            <a:r>
              <a:rPr lang="en-US" dirty="0" smtClean="0"/>
              <a:t>Had the best relationship with Indians</a:t>
            </a:r>
            <a:endParaRPr lang="en-US" dirty="0"/>
          </a:p>
        </p:txBody>
      </p:sp>
      <p:pic>
        <p:nvPicPr>
          <p:cNvPr id="6" name="il_fi" descr="http://www.landofthebrave.info/images/middle-colonies-pictur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429000"/>
            <a:ext cx="3200400" cy="258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Salutary Neglect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first the English did not interfere with life in the colonies.</a:t>
            </a:r>
          </a:p>
          <a:p>
            <a:r>
              <a:rPr lang="en-US" dirty="0" smtClean="0"/>
              <a:t>This allowed them to develop their own governmental and trading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England began to increase their economic control over the colonies.</a:t>
            </a:r>
            <a:endParaRPr lang="en-US" dirty="0" smtClean="0"/>
          </a:p>
          <a:p>
            <a:r>
              <a:rPr lang="en-US" dirty="0" smtClean="0"/>
              <a:t>Result would be the adoption of mercantilism.</a:t>
            </a:r>
            <a:endParaRPr lang="en-US" dirty="0"/>
          </a:p>
        </p:txBody>
      </p:sp>
      <p:pic>
        <p:nvPicPr>
          <p:cNvPr id="5122" name="Picture 2" descr="C:\Documents and Settings\emeador\Local Settings\Temporary Internet Files\Content.IE5\E6T4SHFZ\MM90031813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764280"/>
            <a:ext cx="2514600" cy="2011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295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3. Putting Down Roots</vt:lpstr>
      <vt:lpstr>Southern Colonies</vt:lpstr>
      <vt:lpstr>Roots of Slavery</vt:lpstr>
      <vt:lpstr>Slavery</vt:lpstr>
      <vt:lpstr>Stono Rebellion</vt:lpstr>
      <vt:lpstr>New England </vt:lpstr>
      <vt:lpstr>Women in New England</vt:lpstr>
      <vt:lpstr>Middle Colonies</vt:lpstr>
      <vt:lpstr>Salutary Neglect</vt:lpstr>
    </vt:vector>
  </TitlesOfParts>
  <Company>DeSoto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emeador</dc:creator>
  <cp:lastModifiedBy>DeSoto ISD</cp:lastModifiedBy>
  <cp:revision>10</cp:revision>
  <dcterms:created xsi:type="dcterms:W3CDTF">2009-09-22T16:35:07Z</dcterms:created>
  <dcterms:modified xsi:type="dcterms:W3CDTF">2013-08-29T13:40:08Z</dcterms:modified>
</cp:coreProperties>
</file>