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EA0533-FCEC-42BF-8F8A-9FAC0B500543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5D6B12-592B-4051-95E0-1A0A39A6E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America, 1680-1763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  Frontiers of Empire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French and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Known as the Seven Years War in Europe.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European wars between the British and the French spilled over to the Americas.</a:t>
            </a:r>
            <a:endParaRPr lang="en-US" dirty="0" smtClean="0"/>
          </a:p>
          <a:p>
            <a:r>
              <a:rPr lang="en-US" dirty="0" smtClean="0"/>
              <a:t>Issue was on the control of the Ohio River Valley</a:t>
            </a:r>
          </a:p>
          <a:p>
            <a:r>
              <a:rPr lang="en-US" dirty="0" smtClean="0"/>
              <a:t>Americans fought with the English against the French and the Indians.</a:t>
            </a:r>
            <a:endParaRPr lang="en-US" dirty="0"/>
          </a:p>
        </p:txBody>
      </p:sp>
      <p:pic>
        <p:nvPicPr>
          <p:cNvPr id="6146" name="Picture 2" descr="C:\Documents and Settings\emeador\Local Settings\Temporary Internet Files\Content.IE5\E6T4SHFZ\MM90035467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962400"/>
            <a:ext cx="2362200" cy="2084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pic>
        <p:nvPicPr>
          <p:cNvPr id="7" name="Content Placeholder 6" descr="FrIndPre1763150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348" y="1600200"/>
            <a:ext cx="3172651" cy="390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Map1763-30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1"/>
            <a:ext cx="3446289" cy="390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English would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Americans to pay for the war</a:t>
            </a:r>
          </a:p>
          <a:p>
            <a:r>
              <a:rPr lang="en-US" dirty="0" smtClean="0"/>
              <a:t>Our perspectives of each other is firmly in place</a:t>
            </a:r>
            <a:endParaRPr lang="en-US" dirty="0"/>
          </a:p>
        </p:txBody>
      </p:sp>
      <p:pic>
        <p:nvPicPr>
          <p:cNvPr id="4" name="Picture 4" descr="r?t=a&amp;d=us&amp;s=a&amp;c=p&amp;ti=1&amp;ai=30751&amp;l=dir&amp;o=333&amp;sv=0a30050f&amp;ip=3f95a703&amp;u=http%3A%2F%2Fmemb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438400"/>
            <a:ext cx="13716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?t=a&amp;d=us&amp;s=a&amp;c=p&amp;ti=1&amp;ai=30751&amp;l=dir&amp;o=333&amp;sv=0a30050b&amp;ip=3f95a703&amp;u=http%3A%2F%2Fww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438400"/>
            <a:ext cx="2646363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Colonists are no longer only English</a:t>
            </a:r>
          </a:p>
          <a:p>
            <a:pPr lvl="1"/>
            <a:r>
              <a:rPr lang="en-US" dirty="0" smtClean="0"/>
              <a:t>Scots-Irish</a:t>
            </a:r>
          </a:p>
          <a:p>
            <a:pPr lvl="1"/>
            <a:r>
              <a:rPr lang="en-US" dirty="0" smtClean="0"/>
              <a:t>Germans</a:t>
            </a:r>
          </a:p>
          <a:p>
            <a:pPr lvl="1"/>
            <a:r>
              <a:rPr lang="en-US" dirty="0" smtClean="0"/>
              <a:t>Spanish</a:t>
            </a:r>
          </a:p>
          <a:p>
            <a:pPr lvl="1"/>
            <a:r>
              <a:rPr lang="en-US" dirty="0" smtClean="0"/>
              <a:t>French</a:t>
            </a:r>
          </a:p>
          <a:p>
            <a:pPr lvl="1"/>
            <a:r>
              <a:rPr lang="en-US" dirty="0" smtClean="0"/>
              <a:t>Native Americans</a:t>
            </a:r>
          </a:p>
          <a:p>
            <a:pPr lvl="1"/>
            <a:r>
              <a:rPr lang="en-US" dirty="0" smtClean="0"/>
              <a:t>Africans</a:t>
            </a:r>
          </a:p>
          <a:p>
            <a:r>
              <a:rPr lang="en-US" dirty="0" smtClean="0"/>
              <a:t>Bringing customs and</a:t>
            </a:r>
          </a:p>
          <a:p>
            <a:pPr>
              <a:buNone/>
            </a:pPr>
            <a:r>
              <a:rPr lang="en-US" dirty="0" smtClean="0"/>
              <a:t>    traditions with them.</a:t>
            </a:r>
            <a:endParaRPr lang="en-US" dirty="0"/>
          </a:p>
        </p:txBody>
      </p:sp>
      <p:pic>
        <p:nvPicPr>
          <p:cNvPr id="1028" name="Picture 4" descr="C:\Documents and Settings\emeador\Local Settings\Temporary Internet Files\Content.IE5\E6T4SHFZ\MC9003588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895600"/>
            <a:ext cx="1631290" cy="1860804"/>
          </a:xfrm>
          <a:prstGeom prst="rect">
            <a:avLst/>
          </a:prstGeom>
          <a:noFill/>
        </p:spPr>
      </p:pic>
      <p:pic>
        <p:nvPicPr>
          <p:cNvPr id="1031" name="Picture 7" descr="C:\Documents and Settings\emeador\Local Settings\Temporary Internet Files\Content.IE5\6QDFKJXY\MC90035591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95800"/>
            <a:ext cx="1375258" cy="1896466"/>
          </a:xfrm>
          <a:prstGeom prst="rect">
            <a:avLst/>
          </a:prstGeom>
          <a:noFill/>
        </p:spPr>
      </p:pic>
      <p:pic>
        <p:nvPicPr>
          <p:cNvPr id="1033" name="Picture 9" descr="C:\Documents and Settings\emeador\Local Settings\Temporary Internet Files\Content.IE5\E6T4SHFZ\MC90044119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14400"/>
            <a:ext cx="2930592" cy="2255874"/>
          </a:xfrm>
          <a:prstGeom prst="rect">
            <a:avLst/>
          </a:prstGeom>
          <a:noFill/>
        </p:spPr>
      </p:pic>
      <p:pic>
        <p:nvPicPr>
          <p:cNvPr id="1035" name="Picture 11" descr="C:\Documents and Settings\emeador\Local Settings\Temporary Internet Files\Content.IE5\E6T4SHFZ\MC900444686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352800"/>
            <a:ext cx="2177203" cy="2819400"/>
          </a:xfrm>
          <a:prstGeom prst="rect">
            <a:avLst/>
          </a:prstGeom>
          <a:noFill/>
        </p:spPr>
      </p:pic>
      <p:pic>
        <p:nvPicPr>
          <p:cNvPr id="14" name="Picture 6" descr="C:\Documents and Settings\emeador\Local Settings\Temporary Internet Files\Content.IE5\R3R5O9KK\MC9003559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3962400"/>
            <a:ext cx="1226210" cy="1909267"/>
          </a:xfrm>
          <a:prstGeom prst="rect">
            <a:avLst/>
          </a:prstGeom>
          <a:noFill/>
        </p:spPr>
      </p:pic>
      <p:pic>
        <p:nvPicPr>
          <p:cNvPr id="15" name="Picture 5" descr="C:\Documents and Settings\emeador\Local Settings\Temporary Internet Files\Content.IE5\NFLJO42G\MC90035883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1905000"/>
            <a:ext cx="1685239" cy="1839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Reasoning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Enlightenment – Age of Reason</a:t>
            </a:r>
          </a:p>
          <a:p>
            <a:r>
              <a:rPr lang="en-US" dirty="0" smtClean="0"/>
              <a:t>Deism – presented a God that set the universe in motion and then gave man the intellectual capacity to do the right thing. </a:t>
            </a:r>
          </a:p>
          <a:p>
            <a:r>
              <a:rPr lang="en-US" dirty="0" smtClean="0"/>
              <a:t>Reexamined government and religion to conform to reason.</a:t>
            </a:r>
            <a:endParaRPr lang="en-US" dirty="0"/>
          </a:p>
        </p:txBody>
      </p:sp>
      <p:pic>
        <p:nvPicPr>
          <p:cNvPr id="2050" name="Picture 2" descr="C:\Documents and Settings\emeador\Local Settings\Temporary Internet Files\Content.IE5\R3R5O9KK\MM90004373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2590800" cy="3327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Franklin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famous American Enlightenment figure</a:t>
            </a:r>
          </a:p>
          <a:p>
            <a:r>
              <a:rPr lang="en-US" dirty="0" smtClean="0"/>
              <a:t>Known as a renaissance man</a:t>
            </a:r>
          </a:p>
          <a:p>
            <a:r>
              <a:rPr lang="en-US" dirty="0" smtClean="0"/>
              <a:t>Knew a little about a lot of things.</a:t>
            </a:r>
          </a:p>
          <a:p>
            <a:endParaRPr lang="en-US" dirty="0" smtClean="0"/>
          </a:p>
          <a:p>
            <a:r>
              <a:rPr lang="en-US" dirty="0" smtClean="0"/>
              <a:t>John Locke was important in England</a:t>
            </a:r>
          </a:p>
          <a:p>
            <a:pPr>
              <a:buNone/>
            </a:pPr>
            <a:r>
              <a:rPr lang="en-US" dirty="0" smtClean="0"/>
              <a:t>    and would greatly influence the </a:t>
            </a:r>
          </a:p>
          <a:p>
            <a:pPr>
              <a:buNone/>
            </a:pPr>
            <a:r>
              <a:rPr lang="en-US" dirty="0" smtClean="0"/>
              <a:t>    emerging United States</a:t>
            </a:r>
            <a:endParaRPr lang="en-US" dirty="0"/>
          </a:p>
        </p:txBody>
      </p:sp>
      <p:pic>
        <p:nvPicPr>
          <p:cNvPr id="3074" name="Picture 2" descr="C:\Documents and Settings\emeador\Local Settings\Temporary Internet Files\Content.IE5\6QDFKJXY\MC9000897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828800"/>
            <a:ext cx="2286000" cy="3331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in the New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Economic shift from subsistence to a market economy</a:t>
            </a:r>
          </a:p>
          <a:p>
            <a:r>
              <a:rPr lang="en-US" dirty="0" smtClean="0"/>
              <a:t>Religious back lash to the concepts of deism results in the event known as the Great Awakening.</a:t>
            </a:r>
          </a:p>
          <a:p>
            <a:pPr lvl="1"/>
            <a:r>
              <a:rPr lang="en-US" dirty="0" smtClean="0"/>
              <a:t>Spiritual expression of religious feeling among masses of people. </a:t>
            </a:r>
          </a:p>
          <a:p>
            <a:pPr lvl="1"/>
            <a:r>
              <a:rPr lang="en-US" dirty="0" smtClean="0"/>
              <a:t>Jonathan Edwards and George Whitefield</a:t>
            </a:r>
            <a:endParaRPr lang="en-US" dirty="0"/>
          </a:p>
        </p:txBody>
      </p:sp>
      <p:pic>
        <p:nvPicPr>
          <p:cNvPr id="4" name="il_fi" descr="http://3.bp.blogspot.com/-E8DoCT2q344/TtPFAEwsy4I/AAAAAAAAASQ/_W2EhLUVcb0/s200/Jonathan-Edward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038600"/>
            <a:ext cx="2990533" cy="225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</a:t>
            </a:r>
            <a:r>
              <a:rPr lang="en-US" dirty="0" smtClean="0"/>
              <a:t>Movement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religious groups were born – known as New Lights</a:t>
            </a:r>
          </a:p>
          <a:p>
            <a:pPr lvl="1"/>
            <a:r>
              <a:rPr lang="en-US" dirty="0" smtClean="0"/>
              <a:t>Baptist</a:t>
            </a:r>
          </a:p>
          <a:p>
            <a:pPr lvl="1"/>
            <a:r>
              <a:rPr lang="en-US" dirty="0" smtClean="0"/>
              <a:t>Methodist</a:t>
            </a:r>
          </a:p>
          <a:p>
            <a:r>
              <a:rPr lang="en-US" dirty="0" smtClean="0"/>
              <a:t>Older established churches were called Old Lights</a:t>
            </a:r>
          </a:p>
          <a:p>
            <a:r>
              <a:rPr lang="en-US" dirty="0" smtClean="0"/>
              <a:t>More emphasis on personal faith reduced the power of ministers.</a:t>
            </a:r>
          </a:p>
          <a:p>
            <a:r>
              <a:rPr lang="en-US" dirty="0" smtClean="0"/>
              <a:t>The religious revival caused some in the colonies to question many of the religious, social, and political foundations on which colonial life was based.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Mercantilism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dominant economic theory of the era was mercantilism;  British mercantilist measures such as the navigation Acts created resentment in the American colonies.</a:t>
            </a:r>
          </a:p>
          <a:p>
            <a:r>
              <a:rPr lang="en-US" dirty="0" smtClean="0"/>
              <a:t>Trade</a:t>
            </a:r>
            <a:r>
              <a:rPr lang="en-US" dirty="0" smtClean="0"/>
              <a:t>, colonies and the accumulation of wealth is the basis for a country’s military and political strength.</a:t>
            </a:r>
          </a:p>
          <a:p>
            <a:r>
              <a:rPr lang="en-US" dirty="0" smtClean="0"/>
              <a:t>The English government targeted the Americas to bring that wealth and status to the English Crown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Limited the kinds of industry in the Americas while expanded the American shipbuilding concerns.</a:t>
            </a:r>
          </a:p>
          <a:p>
            <a:r>
              <a:rPr lang="en-US" dirty="0" smtClean="0"/>
              <a:t>Guaranteed the purchase of tobacco but at low price.</a:t>
            </a:r>
          </a:p>
          <a:p>
            <a:r>
              <a:rPr lang="en-US" dirty="0" smtClean="0"/>
              <a:t>Charged high prices for English goods and denied access to other ports.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Character Emerges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importance of the press as newspapers grow from 40 in 1725 to 40 in 1776</a:t>
            </a:r>
          </a:p>
          <a:p>
            <a:r>
              <a:rPr lang="en-US" dirty="0" smtClean="0"/>
              <a:t>Peter Zenger Case protects editors from prosecution when criticizing the government.</a:t>
            </a:r>
            <a:endParaRPr lang="en-US" dirty="0"/>
          </a:p>
        </p:txBody>
      </p:sp>
      <p:pic>
        <p:nvPicPr>
          <p:cNvPr id="4100" name="Picture 4" descr="C:\Documents and Settings\emeador\Local Settings\Temporary Internet Files\Content.IE5\E6T4SHFZ\MC9004420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429000"/>
            <a:ext cx="2362200" cy="2694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 are committed to: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Rights of free speech and free press</a:t>
            </a:r>
          </a:p>
          <a:p>
            <a:r>
              <a:rPr lang="en-US" dirty="0" smtClean="0"/>
              <a:t>Electing and supporting our own representatives</a:t>
            </a:r>
          </a:p>
          <a:p>
            <a:r>
              <a:rPr lang="en-US" dirty="0" smtClean="0"/>
              <a:t>Toleration of other religions. </a:t>
            </a:r>
          </a:p>
          <a:p>
            <a:r>
              <a:rPr lang="en-US" dirty="0" smtClean="0"/>
              <a:t>Ready to fight against the injustices that we perceive.</a:t>
            </a:r>
            <a:endParaRPr lang="en-US" dirty="0"/>
          </a:p>
        </p:txBody>
      </p:sp>
      <p:pic>
        <p:nvPicPr>
          <p:cNvPr id="5122" name="Picture 2" descr="C:\Documents and Settings\emeador\Local Settings\Temporary Internet Files\Content.IE5\R3R5O9KK\MM90004660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76600"/>
            <a:ext cx="2651613" cy="293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</TotalTime>
  <Words>457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4.  Frontiers of Empire</vt:lpstr>
      <vt:lpstr>Great Diversity</vt:lpstr>
      <vt:lpstr>European Reasoning Changes</vt:lpstr>
      <vt:lpstr>Benjamin Franklin </vt:lpstr>
      <vt:lpstr>Effect in the New World</vt:lpstr>
      <vt:lpstr>Impact of the Movement </vt:lpstr>
      <vt:lpstr>Mercantilism</vt:lpstr>
      <vt:lpstr>American Character Emerges</vt:lpstr>
      <vt:lpstr>Americans are committed to: </vt:lpstr>
      <vt:lpstr>The French and Indian War</vt:lpstr>
      <vt:lpstr>Before and After</vt:lpstr>
      <vt:lpstr>The English would expect</vt:lpstr>
    </vt:vector>
  </TitlesOfParts>
  <Company>DeSoto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 Frontiers of Empire</dc:title>
  <dc:creator>DeSoto ISD</dc:creator>
  <cp:lastModifiedBy>DeSoto ISD</cp:lastModifiedBy>
  <cp:revision>6</cp:revision>
  <dcterms:created xsi:type="dcterms:W3CDTF">2013-08-28T21:16:22Z</dcterms:created>
  <dcterms:modified xsi:type="dcterms:W3CDTF">2013-08-29T13:39:50Z</dcterms:modified>
</cp:coreProperties>
</file>